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0" r:id="rId2"/>
    <p:sldId id="291" r:id="rId3"/>
    <p:sldId id="292" r:id="rId4"/>
    <p:sldId id="293" r:id="rId5"/>
    <p:sldId id="294" r:id="rId6"/>
    <p:sldId id="295" r:id="rId7"/>
    <p:sldId id="296" r:id="rId8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4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1776" y="-1944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4D205-581A-46E7-9957-6ECA3F944BD8}" type="datetimeFigureOut">
              <a:rPr lang="en-US" smtClean="0"/>
              <a:t>8/22/2024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C3FD7-6EB5-410E-B9C2-D41A57992C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478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4D205-581A-46E7-9957-6ECA3F944BD8}" type="datetimeFigureOut">
              <a:rPr lang="en-US" smtClean="0"/>
              <a:t>8/22/2024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C3FD7-6EB5-410E-B9C2-D41A57992C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816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4D205-581A-46E7-9957-6ECA3F944BD8}" type="datetimeFigureOut">
              <a:rPr lang="en-US" smtClean="0"/>
              <a:t>8/22/2024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C3FD7-6EB5-410E-B9C2-D41A57992C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874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4D205-581A-46E7-9957-6ECA3F944BD8}" type="datetimeFigureOut">
              <a:rPr lang="en-US" smtClean="0"/>
              <a:t>8/22/2024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C3FD7-6EB5-410E-B9C2-D41A57992C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687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4D205-581A-46E7-9957-6ECA3F944BD8}" type="datetimeFigureOut">
              <a:rPr lang="en-US" smtClean="0"/>
              <a:t>8/22/2024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C3FD7-6EB5-410E-B9C2-D41A57992C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2268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4D205-581A-46E7-9957-6ECA3F944BD8}" type="datetimeFigureOut">
              <a:rPr lang="en-US" smtClean="0"/>
              <a:t>8/22/2024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C3FD7-6EB5-410E-B9C2-D41A57992C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088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4D205-581A-46E7-9957-6ECA3F944BD8}" type="datetimeFigureOut">
              <a:rPr lang="en-US" smtClean="0"/>
              <a:t>8/22/2024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C3FD7-6EB5-410E-B9C2-D41A57992C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58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4D205-581A-46E7-9957-6ECA3F944BD8}" type="datetimeFigureOut">
              <a:rPr lang="en-US" smtClean="0"/>
              <a:t>8/22/2024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C3FD7-6EB5-410E-B9C2-D41A57992C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686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4D205-581A-46E7-9957-6ECA3F944BD8}" type="datetimeFigureOut">
              <a:rPr lang="en-US" smtClean="0"/>
              <a:t>8/22/2024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C3FD7-6EB5-410E-B9C2-D41A57992C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711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4D205-581A-46E7-9957-6ECA3F944BD8}" type="datetimeFigureOut">
              <a:rPr lang="en-US" smtClean="0"/>
              <a:t>8/22/2024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C3FD7-6EB5-410E-B9C2-D41A57992C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03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4D205-581A-46E7-9957-6ECA3F944BD8}" type="datetimeFigureOut">
              <a:rPr lang="en-US" smtClean="0"/>
              <a:t>8/22/2024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C3FD7-6EB5-410E-B9C2-D41A57992C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54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24D205-581A-46E7-9957-6ECA3F944BD8}" type="datetimeFigureOut">
              <a:rPr lang="en-US" smtClean="0"/>
              <a:t>8/22/2024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4C3FD7-6EB5-410E-B9C2-D41A57992C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954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5344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304800"/>
            <a:ext cx="6096000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24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</a:t>
            </a:r>
            <a:r>
              <a:rPr kumimoji="0" lang="en-US" sz="24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iotechnology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Program Specific Outcomes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the completion of B.Sc. with Biotechnology, students will be able to -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2824876"/>
              </p:ext>
            </p:extLst>
          </p:nvPr>
        </p:nvGraphicFramePr>
        <p:xfrm>
          <a:off x="609600" y="2667000"/>
          <a:ext cx="5486400" cy="518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8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48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44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PSO 1. 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This course introduced the student to the basic cells, components and its functions. It also emphasize on the role of biomolecules</a:t>
                      </a:r>
                      <a:r>
                        <a:rPr lang="en-US" sz="1600" b="0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and their functions.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 course throws light on types of microorganisms, human system including organs, cells and receptors.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Deal with understanding  the molecular aspects of biology, central dogma of molecular biology and exploit our knowledge of the replication and expression of genetic information.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6280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It enhance the knowledge of the replication and expression of genetic information.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75360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5.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It helps in understanding the concept of cellular function and also to appreciate the concept of gene and relationship between genotype and phenotype.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970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6.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 student will have a better appreciation for the role of biotechnology in industries using microbes, plants, animals  and their techniques.</a:t>
                      </a:r>
                      <a:endParaRPr lang="en-US" sz="16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81000" y="381000"/>
            <a:ext cx="6096000" cy="8382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B.Sc.-I year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Subject-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Biotechnology 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Major-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Cell Biology and Biochemistry</a:t>
            </a:r>
            <a:r>
              <a:rPr lang="en-US" b="1" dirty="0"/>
              <a:t> 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After the completion of the course, the student will be able to-</a:t>
            </a: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9220481"/>
              </p:ext>
            </p:extLst>
          </p:nvPr>
        </p:nvGraphicFramePr>
        <p:xfrm>
          <a:off x="685800" y="3429000"/>
          <a:ext cx="5562600" cy="30650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34928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Understand the basis of cells,  its components and their specific functions.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0481">
                <a:tc>
                  <a:txBody>
                    <a:bodyPr/>
                    <a:lstStyle/>
                    <a:p>
                      <a:pPr lvl="0" algn="just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en-US" sz="1600" b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Acquired the knowledge in the quantitative and qualitative  estimation  of  biomolecules.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0538">
                <a:tc>
                  <a:txBody>
                    <a:bodyPr/>
                    <a:lstStyle/>
                    <a:p>
                      <a:pPr lvl="0" algn="just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en-US" sz="1600" b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Study the influence and role of structure in reactivity</a:t>
                      </a:r>
                      <a:r>
                        <a:rPr lang="en-US" sz="1600" b="0" baseline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600" b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of   biomolecules.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053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4.</a:t>
                      </a:r>
                    </a:p>
                    <a:p>
                      <a:pPr lvl="0" algn="just"/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/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Exposed to importance of biological macromolecules.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457200" y="381000"/>
            <a:ext cx="542925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Course Outcomes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547301"/>
            <a:ext cx="62484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B.Sc. –I year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Subject-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Biotechnology </a:t>
            </a:r>
          </a:p>
          <a:p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Major / Minor/ Elective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Microbiology and Immunology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After the completion of the course, the student will be able to-</a:t>
            </a: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9590569"/>
              </p:ext>
            </p:extLst>
          </p:nvPr>
        </p:nvGraphicFramePr>
        <p:xfrm>
          <a:off x="609600" y="3276600"/>
          <a:ext cx="5562600" cy="2337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82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Know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t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he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importance of microorganisms and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understand mechanism of microbial life.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0481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en-US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Learn about molecular basis of antigen, recognition, hypersensitivity reaction, antigen antibody reaction etc.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0538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Course develops in the student an appreciation for</a:t>
                      </a:r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principles of immunology and its application in treating human diseases.</a:t>
                      </a:r>
                      <a:endParaRPr lang="en-US" sz="16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457200" y="381000"/>
            <a:ext cx="542925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Course Outcomes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5344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B.Sc. -II  year 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Subject-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Biotechnology 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Major-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Basic Molecular Biology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After the completion of the course, the student will be able to-</a:t>
            </a: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6138665"/>
              </p:ext>
            </p:extLst>
          </p:nvPr>
        </p:nvGraphicFramePr>
        <p:xfrm>
          <a:off x="685800" y="3276600"/>
          <a:ext cx="5562600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Know the molecular aspects of Biology.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en-US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Understand the mechanism of genetic damages  caused by mutation and role of various repair in neglecting the effects of these mutation.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6800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Explain the mechanism of DNA replication, transcription, translation and other related processes.</a:t>
                      </a:r>
                      <a:endParaRPr lang="en-US" sz="16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457200" y="381000"/>
            <a:ext cx="542925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Course Outcomes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B.Sc. –II year 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Subject-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Biotechnology </a:t>
            </a:r>
          </a:p>
          <a:p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Major / Minor/ Elective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Recombinant DNA Technology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After the completion of the course, the student will be able to-</a:t>
            </a: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089123"/>
              </p:ext>
            </p:extLst>
          </p:nvPr>
        </p:nvGraphicFramePr>
        <p:xfrm>
          <a:off x="609600" y="3200400"/>
          <a:ext cx="5562600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8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2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Enhance the knowledge of the replication and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expression of genetic information.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en-US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Understand the process involved to identify, isolate, amplifies, analyze and express virtually any genetic material whether it is DNA or RNA.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Enables the detail understanding of database used in biological research.</a:t>
                      </a:r>
                      <a:endParaRPr lang="en-US" sz="16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457200" y="381000"/>
            <a:ext cx="542925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Course Outcomes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B.Sc. -III  year 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Subject-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Biotechnology 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Major-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Industrial Biotechnology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After the completion of the course, the student will be able to-</a:t>
            </a: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57200" y="381000"/>
            <a:ext cx="542925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Course Outcomes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57418F1-ADB0-3F41-0FCF-C2C37D5FC5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4662289"/>
              </p:ext>
            </p:extLst>
          </p:nvPr>
        </p:nvGraphicFramePr>
        <p:xfrm>
          <a:off x="609600" y="3124199"/>
          <a:ext cx="5562600" cy="46051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0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Have a better appreciation for the role of biotechnology in industry using microbes, plant and animal.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Learn different types of pure culture technique and various biochemical process to obtain product such as vaccine, medicines, etc.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5231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en-US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Introduced the student to the concept in tissue culture applicable to plant and their uses.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075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4.</a:t>
                      </a:r>
                    </a:p>
                    <a:p>
                      <a:pPr lvl="0" algn="l"/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en-US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Introduced the student to the concept in tissue culture applicable to animal and their uses.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136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5.</a:t>
                      </a:r>
                    </a:p>
                    <a:p>
                      <a:pPr lvl="0" algn="l"/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en-US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Provide fundamental inside to exploit microbes for manufacturing product which have huge industrial significance.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6.</a:t>
                      </a:r>
                    </a:p>
                    <a:p>
                      <a:pPr lvl="0" algn="l"/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Exposed to the diversity function ecological adaptation of microorganisms within the environment.</a:t>
                      </a:r>
                      <a:endParaRPr lang="en-US" sz="16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5344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B.Sc. -III  year 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Subject-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Biotechnology </a:t>
            </a:r>
          </a:p>
          <a:p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Major / Minor/ Elective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Agriculture Biotechnology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After the completion of the course, the student will be able to-</a:t>
            </a: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3964079"/>
              </p:ext>
            </p:extLst>
          </p:nvPr>
        </p:nvGraphicFramePr>
        <p:xfrm>
          <a:off x="609600" y="3124199"/>
          <a:ext cx="5562600" cy="36134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0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The student will empower with the fundamental of the agriculture biotechnology such as organic farming agrobiology and techniques.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656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Deep understanding of soil microbiology, microbial diversity of soil and importance of organic farming.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5231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en-US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Empower through the hands on training on compositing, vermiculture and methane production.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647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4.</a:t>
                      </a:r>
                    </a:p>
                    <a:p>
                      <a:pPr lvl="0" algn="l"/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en-US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Learn molecular techniques will provide knowledge of further application.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075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5.</a:t>
                      </a:r>
                    </a:p>
                    <a:p>
                      <a:pPr lvl="0" algn="l"/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en-US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Basic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understanding of</a:t>
                      </a:r>
                      <a:r>
                        <a:rPr lang="en-US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principle of biofertilizer and biopesticide development that will impart field knowledge.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457200" y="381000"/>
            <a:ext cx="542925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Course Outcomes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225</TotalTime>
  <Words>790</Words>
  <Application>Microsoft Office PowerPoint</Application>
  <PresentationFormat>On-screen Show (4:3)</PresentationFormat>
  <Paragraphs>161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Acer</dc:creator>
  <cp:lastModifiedBy>Acer</cp:lastModifiedBy>
  <cp:revision>29</cp:revision>
  <dcterms:created xsi:type="dcterms:W3CDTF">2024-08-06T06:04:42Z</dcterms:created>
  <dcterms:modified xsi:type="dcterms:W3CDTF">2024-08-22T12:09:24Z</dcterms:modified>
</cp:coreProperties>
</file>